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0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7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133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70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760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45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8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0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0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9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8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5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4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5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Class!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09998"/>
            <a:ext cx="8689976" cy="1371599"/>
          </a:xfrm>
        </p:spPr>
        <p:txBody>
          <a:bodyPr/>
          <a:lstStyle/>
          <a:p>
            <a:r>
              <a:rPr lang="en-US" dirty="0" smtClean="0"/>
              <a:t>Mrs. Sarah Harper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470" y="3809998"/>
            <a:ext cx="20193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0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hope to help lay out the foundation of your child’s future with your help.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hope to introduce real world experiences in the subjects they learn in my class, such as math, science, and history.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094" y="3830129"/>
            <a:ext cx="2540054" cy="28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00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Ideas for the </a:t>
            </a:r>
            <a:r>
              <a:rPr lang="en-US" dirty="0" smtClean="0"/>
              <a:t>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your child to be able to get involved in the classroom.</a:t>
            </a:r>
          </a:p>
          <a:p>
            <a:r>
              <a:rPr lang="en-US" dirty="0" smtClean="0"/>
              <a:t>I want your child to be able to use critical thinking, and problem solving.</a:t>
            </a:r>
          </a:p>
          <a:p>
            <a:r>
              <a:rPr lang="en-US" dirty="0" smtClean="0"/>
              <a:t>I want your child to get excited about learning.</a:t>
            </a:r>
          </a:p>
          <a:p>
            <a:r>
              <a:rPr lang="en-US" dirty="0" smtClean="0"/>
              <a:t>Team work is </a:t>
            </a:r>
            <a:r>
              <a:rPr lang="en-US" dirty="0" smtClean="0"/>
              <a:t>essential</a:t>
            </a:r>
            <a:r>
              <a:rPr lang="en-US" dirty="0" smtClean="0"/>
              <a:t>!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108" y="3692106"/>
            <a:ext cx="4938344" cy="29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59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in lessons</a:t>
            </a:r>
          </a:p>
          <a:p>
            <a:r>
              <a:rPr lang="en-US" dirty="0" smtClean="0"/>
              <a:t>Teamwork, or group work </a:t>
            </a:r>
          </a:p>
          <a:p>
            <a:r>
              <a:rPr lang="en-US" dirty="0" smtClean="0"/>
              <a:t>Student jobs in the classroom</a:t>
            </a:r>
          </a:p>
          <a:p>
            <a:r>
              <a:rPr lang="en-US" dirty="0" smtClean="0"/>
              <a:t>Students help to create rules and incentives within school guidelines</a:t>
            </a:r>
          </a:p>
          <a:p>
            <a:r>
              <a:rPr lang="en-US" dirty="0" smtClean="0"/>
              <a:t>Meeting the needs of every child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435" y="4100975"/>
            <a:ext cx="3430343" cy="253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454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Classroom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Desks will be in groups rather than rows</a:t>
            </a:r>
          </a:p>
          <a:p>
            <a:r>
              <a:rPr lang="en-US" dirty="0" smtClean="0"/>
              <a:t>A lot of resources and material will be accessible </a:t>
            </a:r>
          </a:p>
          <a:p>
            <a:r>
              <a:rPr lang="en-US" dirty="0" smtClean="0"/>
              <a:t>Class participation and interaction</a:t>
            </a:r>
          </a:p>
          <a:p>
            <a:r>
              <a:rPr lang="en-US" dirty="0" smtClean="0"/>
              <a:t>Visual encouragement for your child</a:t>
            </a:r>
          </a:p>
          <a:p>
            <a:r>
              <a:rPr lang="en-US" dirty="0" smtClean="0"/>
              <a:t>Projects that involve critical thinking</a:t>
            </a:r>
          </a:p>
          <a:p>
            <a:r>
              <a:rPr lang="en-US" dirty="0" smtClean="0"/>
              <a:t>Building the curriculum around experiences, interests, &amp; abilities of students to encourage students to learn. </a:t>
            </a:r>
            <a:endParaRPr lang="en-US" dirty="0"/>
          </a:p>
          <a:p>
            <a:r>
              <a:rPr lang="en-US" dirty="0" smtClean="0"/>
              <a:t>I look forward to a great year!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23" y="5310367"/>
            <a:ext cx="6190530" cy="154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987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198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Welcome to Class!</vt:lpstr>
      <vt:lpstr>What is Important?</vt:lpstr>
      <vt:lpstr>My Ideas for the Classroom</vt:lpstr>
      <vt:lpstr>Student Involvement</vt:lpstr>
      <vt:lpstr>What Will the Classroom Look Like?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philosophy of Education</dc:title>
  <dc:creator>JosephNSarah Harper</dc:creator>
  <cp:lastModifiedBy>JosephNSarah Harper</cp:lastModifiedBy>
  <cp:revision>11</cp:revision>
  <dcterms:created xsi:type="dcterms:W3CDTF">2013-12-05T00:19:55Z</dcterms:created>
  <dcterms:modified xsi:type="dcterms:W3CDTF">2013-12-12T02:18:51Z</dcterms:modified>
</cp:coreProperties>
</file>